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Palatino Linotype"/>
      <p:regular r:id="rId10"/>
      <p:bold r:id="rId11"/>
      <p:italic r:id="rId12"/>
      <p:boldItalic r:id="rId13"/>
    </p:embeddedFont>
    <p:embeddedFont>
      <p:font typeface="Century Gothic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alatinoLinotype-bold.fntdata"/><Relationship Id="rId10" Type="http://schemas.openxmlformats.org/officeDocument/2006/relationships/font" Target="fonts/PalatinoLinotype-regular.fntdata"/><Relationship Id="rId13" Type="http://schemas.openxmlformats.org/officeDocument/2006/relationships/font" Target="fonts/PalatinoLinotype-boldItalic.fntdata"/><Relationship Id="rId12" Type="http://schemas.openxmlformats.org/officeDocument/2006/relationships/font" Target="fonts/PalatinoLinotype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enturyGothic-bold.fntdata"/><Relationship Id="rId14" Type="http://schemas.openxmlformats.org/officeDocument/2006/relationships/font" Target="fonts/CenturyGothic-regular.fntdata"/><Relationship Id="rId17" Type="http://schemas.openxmlformats.org/officeDocument/2006/relationships/font" Target="fonts/CenturyGothic-boldItalic.fntdata"/><Relationship Id="rId16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2"/>
          <p:cNvGrpSpPr/>
          <p:nvPr/>
        </p:nvGrpSpPr>
        <p:grpSpPr>
          <a:xfrm>
            <a:off x="0" y="4656671"/>
            <a:ext cx="9144036" cy="486813"/>
            <a:chOff x="0" y="6208894"/>
            <a:chExt cx="12192049" cy="649084"/>
          </a:xfrm>
        </p:grpSpPr>
        <p:sp>
          <p:nvSpPr>
            <p:cNvPr id="21" name="Google Shape;21;p2"/>
            <p:cNvSpPr/>
            <p:nvPr/>
          </p:nvSpPr>
          <p:spPr>
            <a:xfrm>
              <a:off x="3048" y="6220178"/>
              <a:ext cx="12189001" cy="637800"/>
            </a:xfrm>
            <a:prstGeom prst="rect">
              <a:avLst/>
            </a:prstGeom>
            <a:gradFill>
              <a:gsLst>
                <a:gs pos="0">
                  <a:srgbClr val="DCE5A3"/>
                </a:gs>
                <a:gs pos="50000">
                  <a:srgbClr val="D6E095"/>
                </a:gs>
                <a:gs pos="100000">
                  <a:srgbClr val="D4DF81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endParaRPr>
            </a:p>
          </p:txBody>
        </p:sp>
        <p:cxnSp>
          <p:nvCxnSpPr>
            <p:cNvPr id="22" name="Google Shape;22;p2"/>
            <p:cNvCxnSpPr/>
            <p:nvPr/>
          </p:nvCxnSpPr>
          <p:spPr>
            <a:xfrm>
              <a:off x="0" y="6208894"/>
              <a:ext cx="12192000" cy="0"/>
            </a:xfrm>
            <a:prstGeom prst="straightConnector1">
              <a:avLst/>
            </a:prstGeom>
            <a:noFill/>
            <a:ln cap="flat" cmpd="sng" w="12700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23" name="Google Shape;23;p2"/>
          <p:cNvCxnSpPr/>
          <p:nvPr/>
        </p:nvCxnSpPr>
        <p:spPr>
          <a:xfrm flipH="1" rot="10800000">
            <a:off x="2286" y="4453500"/>
            <a:ext cx="6300" cy="4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4" name="Google Shape;24;p2"/>
          <p:cNvCxnSpPr/>
          <p:nvPr/>
        </p:nvCxnSpPr>
        <p:spPr>
          <a:xfrm flipH="1" rot="10800000">
            <a:off x="2286" y="4453500"/>
            <a:ext cx="6300" cy="4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" name="Google Shape;25;p2"/>
          <p:cNvSpPr txBox="1"/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3700" wrap="square" tIns="0"/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  <a:defRPr b="1" sz="42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" type="subTitle"/>
          </p:nvPr>
        </p:nvSpPr>
        <p:spPr>
          <a:xfrm>
            <a:off x="533400" y="2421402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13700" wrap="square" tIns="34275"/>
          <a:lstStyle>
            <a:lvl1pPr lvl="0" marR="3810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/>
            </a:lvl3pPr>
            <a:lvl4pPr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/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/>
            </a:lvl5pPr>
            <a:lvl6pPr lvl="5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9" name="Google Shape;29;p2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showMasterSp="0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 flipH="1" rot="-10379968">
            <a:off x="3165800" y="831166"/>
            <a:ext cx="5257696" cy="3086016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98500" kx="100010" rotWithShape="0" algn="tl" dir="7500000" dist="38500" sy="100080">
              <a:srgbClr val="000000">
                <a:alpha val="24313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80" name="Google Shape;80;p11"/>
          <p:cNvSpPr/>
          <p:nvPr/>
        </p:nvSpPr>
        <p:spPr>
          <a:xfrm flipH="1" rot="-10380733">
            <a:off x="8004082" y="4019729"/>
            <a:ext cx="155354" cy="116655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274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81" name="Google Shape;81;p11"/>
          <p:cNvSpPr txBox="1"/>
          <p:nvPr>
            <p:ph type="title"/>
          </p:nvPr>
        </p:nvSpPr>
        <p:spPr>
          <a:xfrm>
            <a:off x="609600" y="882748"/>
            <a:ext cx="2212800" cy="1187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34275" spcFirstLastPara="1" rIns="34275" wrap="square" tIns="3427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Century Gothic"/>
              <a:buNone/>
              <a:defRPr b="1" sz="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descr="Um espaço reservado vazio para adicionar uma imagem. Clique no espaço reservado e selecione a imagem que você deseja adicionar" id="82" name="Google Shape;82;p11"/>
          <p:cNvSpPr/>
          <p:nvPr>
            <p:ph idx="2" type="pic"/>
          </p:nvPr>
        </p:nvSpPr>
        <p:spPr>
          <a:xfrm rot="420022">
            <a:off x="3485784" y="899658"/>
            <a:ext cx="4617824" cy="2949082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/>
          <a:lstStyle>
            <a:lvl1pPr lv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26A19"/>
              </a:buClr>
              <a:buSzPts val="230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A4F1C"/>
              </a:buClr>
              <a:buSzPts val="15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55C19"/>
              </a:buClr>
              <a:buSzPts val="11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26A19"/>
              </a:buClr>
              <a:buSzPts val="10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17058"/>
              </a:buClr>
              <a:buSzPts val="10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15D65"/>
              </a:buClr>
              <a:buSzPts val="1100"/>
              <a:buFont typeface="Noto Sans Symbols"/>
              <a:buChar char="●"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66684"/>
              </a:buClr>
              <a:buSzPts val="10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alatino Linotype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Palatino Linotype"/>
              <a:buNone/>
              <a:defRPr b="0" i="0" sz="11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83" name="Google Shape;83;p11"/>
          <p:cNvSpPr txBox="1"/>
          <p:nvPr>
            <p:ph idx="1" type="body"/>
          </p:nvPr>
        </p:nvSpPr>
        <p:spPr>
          <a:xfrm>
            <a:off x="609600" y="2121589"/>
            <a:ext cx="2209800" cy="16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48000" spcFirstLastPara="1" rIns="34275" wrap="square" tIns="34275"/>
          <a:lstStyle>
            <a:lvl1pPr indent="-2286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900"/>
              <a:buFont typeface="Palatino Linotype"/>
              <a:buNone/>
              <a:defRPr sz="1000"/>
            </a:lvl1pPr>
            <a:lvl2pPr indent="-279400" lvl="1" marL="914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800"/>
              <a:buChar char="●"/>
              <a:defRPr sz="900"/>
            </a:lvl2pPr>
            <a:lvl3pPr indent="-26035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500"/>
              <a:buChar char="●"/>
              <a:defRPr sz="800"/>
            </a:lvl3pPr>
            <a:lvl4pPr indent="-2540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400"/>
              <a:buChar char="●"/>
              <a:defRPr sz="700"/>
            </a:lvl4pPr>
            <a:lvl5pPr indent="-2540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400"/>
              <a:buChar char="●"/>
              <a:defRPr sz="700"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8077200" y="4767263"/>
            <a:ext cx="609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87" name="Google Shape;87;p11"/>
          <p:cNvSpPr/>
          <p:nvPr/>
        </p:nvSpPr>
        <p:spPr>
          <a:xfrm flipH="1" rot="10800000">
            <a:off x="-9525" y="4362450"/>
            <a:ext cx="9163050" cy="78105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668F1B">
                  <a:alpha val="44313"/>
                </a:srgbClr>
              </a:gs>
              <a:gs pos="100000">
                <a:srgbClr val="CAE00E">
                  <a:alpha val="54509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88" name="Google Shape;88;p11"/>
          <p:cNvSpPr/>
          <p:nvPr/>
        </p:nvSpPr>
        <p:spPr>
          <a:xfrm flipH="1" rot="10800000">
            <a:off x="4381500" y="4664869"/>
            <a:ext cx="4762500" cy="478631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99A719">
                  <a:alpha val="29411"/>
                </a:srgbClr>
              </a:gs>
              <a:gs pos="80000">
                <a:srgbClr val="80B814">
                  <a:alpha val="44313"/>
                </a:srgbClr>
              </a:gs>
              <a:gs pos="100000">
                <a:srgbClr val="80B814">
                  <a:alpha val="44313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 rot="5400000">
            <a:off x="2926050" y="-1017240"/>
            <a:ext cx="32919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1115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2pPr>
            <a:lvl3pPr indent="-2857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/>
            </a:lvl3pPr>
            <a:lvl4pPr indent="-2857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o e título vertical" type="vertTitleAndTx">
  <p:cSld name="VERTICAL_TITLE_AND_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/>
          <p:nvPr>
            <p:ph type="title"/>
          </p:nvPr>
        </p:nvSpPr>
        <p:spPr>
          <a:xfrm rot="5400000">
            <a:off x="5703750" y="1611451"/>
            <a:ext cx="390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" type="body"/>
          </p:nvPr>
        </p:nvSpPr>
        <p:spPr>
          <a:xfrm rot="5400000">
            <a:off x="1512750" y="-369749"/>
            <a:ext cx="390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1115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2pPr>
            <a:lvl3pPr indent="-2857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/>
            </a:lvl3pPr>
            <a:lvl4pPr indent="-2857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4925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  <a:defRPr/>
            </a:lvl2pPr>
            <a:lvl3pPr indent="-2984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3pPr>
            <a:lvl4pPr indent="-2921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Char char="●"/>
              <a:defRPr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2100" lvl="6" marL="3200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/>
            </a:lvl7pPr>
            <a:lvl8pPr indent="-304800" lvl="7" marL="3657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2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1115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2pPr>
            <a:lvl3pPr indent="-2857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/>
            </a:lvl3pPr>
            <a:lvl4pPr indent="-2857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Century Gothic"/>
              <a:buNone/>
              <a:defRPr b="1" sz="4200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/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7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  <a:defRPr sz="1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11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700"/>
              <a:buNone/>
              <a:defRPr sz="1100">
                <a:solidFill>
                  <a:srgbClr val="888888"/>
                </a:solidFill>
              </a:defRPr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is conteúdos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4925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●"/>
              <a:defRPr sz="2000"/>
            </a:lvl1pPr>
            <a:lvl2pPr indent="-3238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  <a:defRPr sz="1800"/>
            </a:lvl2pPr>
            <a:lvl3pPr indent="-2984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 sz="1500"/>
            </a:lvl3pPr>
            <a:lvl4pPr indent="-2857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 sz="1400"/>
            </a:lvl4pPr>
            <a:lvl5pPr indent="-2857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 sz="1400"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2" type="body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4925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Char char="●"/>
              <a:defRPr sz="2000"/>
            </a:lvl1pPr>
            <a:lvl2pPr indent="-3238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Char char="●"/>
              <a:defRPr sz="1800"/>
            </a:lvl2pPr>
            <a:lvl3pPr indent="-2984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 sz="1500"/>
            </a:lvl3pPr>
            <a:lvl4pPr indent="-28575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 sz="1400"/>
            </a:lvl4pPr>
            <a:lvl5pPr indent="-2857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 sz="1400"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" type="body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4275" spcFirstLastPara="1" rIns="34275" wrap="square" tIns="0"/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1800" cap="none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b="1" sz="14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b="1" sz="1200"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2" type="body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0"/>
          <a:lstStyle>
            <a:lvl1pPr indent="-3302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700"/>
            </a:lvl1pPr>
            <a:lvl2pPr indent="-3111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●"/>
              <a:defRPr sz="1500"/>
            </a:lvl2pPr>
            <a:lvl3pPr indent="-2857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 sz="1400"/>
            </a:lvl3pPr>
            <a:lvl4pPr indent="-2794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800"/>
              <a:buChar char="●"/>
              <a:defRPr sz="1200"/>
            </a:lvl4pPr>
            <a:lvl5pPr indent="-2794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800"/>
              <a:buChar char="●"/>
              <a:defRPr sz="1200"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3" type="body"/>
          </p:nvPr>
        </p:nvSpPr>
        <p:spPr>
          <a:xfrm>
            <a:off x="4645026" y="1394819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34275" spcFirstLastPara="1" rIns="34275" wrap="square" tIns="0"/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1800" cap="none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b="1" sz="14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b="1" sz="1200"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4" type="body"/>
          </p:nvPr>
        </p:nvSpPr>
        <p:spPr>
          <a:xfrm>
            <a:off x="4645026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0"/>
          <a:lstStyle>
            <a:lvl1pPr indent="-3302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700"/>
            </a:lvl1pPr>
            <a:lvl2pPr indent="-3111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●"/>
              <a:defRPr sz="1500"/>
            </a:lvl2pPr>
            <a:lvl3pPr indent="-28575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 sz="1400"/>
            </a:lvl3pPr>
            <a:lvl4pPr indent="-2794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800"/>
              <a:buChar char="●"/>
              <a:defRPr sz="1200"/>
            </a:lvl4pPr>
            <a:lvl5pPr indent="-2794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800"/>
              <a:buChar char="●"/>
              <a:defRPr sz="1200"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Century Gothic"/>
              <a:buNone/>
              <a:defRPr b="0" sz="3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/>
          <p:nvPr>
            <p:ph type="title"/>
          </p:nvPr>
        </p:nvSpPr>
        <p:spPr>
          <a:xfrm>
            <a:off x="685800" y="385764"/>
            <a:ext cx="27432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Gothic"/>
              <a:buNone/>
              <a:defRPr b="0" sz="20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" type="body"/>
          </p:nvPr>
        </p:nvSpPr>
        <p:spPr>
          <a:xfrm>
            <a:off x="3575050" y="1257300"/>
            <a:ext cx="51117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0"/>
          <a:lstStyle>
            <a:lvl1pPr indent="-355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100"/>
            </a:lvl1pPr>
            <a:lvl2pPr indent="-33655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●"/>
              <a:defRPr sz="2000"/>
            </a:lvl2pPr>
            <a:lvl3pPr indent="-31115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1800"/>
            </a:lvl3pPr>
            <a:lvl4pPr indent="-2921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Char char="●"/>
              <a:defRPr sz="1500"/>
            </a:lvl4pPr>
            <a:lvl5pPr indent="-28575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●"/>
              <a:defRPr sz="1400"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2" type="body"/>
          </p:nvPr>
        </p:nvSpPr>
        <p:spPr>
          <a:xfrm>
            <a:off x="685800" y="1257300"/>
            <a:ext cx="27432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13700" spcFirstLastPara="1" rIns="13700" wrap="square" tIns="34275"/>
          <a:lstStyle>
            <a:lvl1pPr indent="-228600" lvl="0" marL="4572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100"/>
            </a:lvl1pPr>
            <a:lvl2pPr indent="-228600" lvl="1" marL="9144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8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500"/>
              <a:buNone/>
              <a:defRPr sz="800"/>
            </a:lvl3pPr>
            <a:lvl4pPr indent="-228600" lvl="3" marL="18288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400"/>
              <a:buNone/>
              <a:defRPr sz="700"/>
            </a:lvl4pPr>
            <a:lvl5pPr indent="-228600" lvl="4" marL="22860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400"/>
              <a:buNone/>
              <a:defRPr sz="700"/>
            </a:lvl5pPr>
            <a:lvl6pPr indent="-29845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6pPr>
            <a:lvl7pPr indent="-29845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●"/>
              <a:defRPr/>
            </a:lvl7pPr>
            <a:lvl8pPr indent="-3175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indent="-2286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0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32047" y="-12080"/>
            <a:ext cx="9198022" cy="5166467"/>
            <a:chOff x="-13702" y="-30621"/>
            <a:chExt cx="12264029" cy="6888622"/>
          </a:xfrm>
        </p:grpSpPr>
        <p:sp>
          <p:nvSpPr>
            <p:cNvPr id="7" name="Google Shape;7;p1"/>
            <p:cNvSpPr/>
            <p:nvPr/>
          </p:nvSpPr>
          <p:spPr>
            <a:xfrm>
              <a:off x="31633" y="0"/>
              <a:ext cx="12189001" cy="6858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Palatino Linotype"/>
                <a:ea typeface="Palatino Linotype"/>
                <a:cs typeface="Palatino Linotype"/>
                <a:sym typeface="Palatino Linotype"/>
              </a:endParaRPr>
            </a:p>
          </p:txBody>
        </p:sp>
        <p:grpSp>
          <p:nvGrpSpPr>
            <p:cNvPr id="8" name="Google Shape;8;p1"/>
            <p:cNvGrpSpPr/>
            <p:nvPr/>
          </p:nvGrpSpPr>
          <p:grpSpPr>
            <a:xfrm>
              <a:off x="-13702" y="-30621"/>
              <a:ext cx="12264029" cy="1086260"/>
              <a:chOff x="-39058" y="-16107"/>
              <a:chExt cx="12264029" cy="1086260"/>
            </a:xfrm>
          </p:grpSpPr>
          <p:sp>
            <p:nvSpPr>
              <p:cNvPr id="9" name="Google Shape;9;p1"/>
              <p:cNvSpPr/>
              <p:nvPr/>
            </p:nvSpPr>
            <p:spPr>
              <a:xfrm>
                <a:off x="-12700" y="-7144"/>
                <a:ext cx="12217405" cy="1041400"/>
              </a:xfrm>
              <a:custGeom>
                <a:rect b="b" l="l" r="r" t="t"/>
                <a:pathLst>
                  <a:path extrusionOk="0" h="656" w="5772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rgbClr val="668F1B">
                      <a:alpha val="44313"/>
                    </a:srgbClr>
                  </a:gs>
                  <a:gs pos="100000">
                    <a:srgbClr val="CAE00E">
                      <a:alpha val="54509"/>
                    </a:srgbClr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endParaRPr>
              </a:p>
            </p:txBody>
          </p:sp>
          <p:sp>
            <p:nvSpPr>
              <p:cNvPr id="10" name="Google Shape;10;p1"/>
              <p:cNvSpPr/>
              <p:nvPr/>
            </p:nvSpPr>
            <p:spPr>
              <a:xfrm>
                <a:off x="5842000" y="-7144"/>
                <a:ext cx="6350002" cy="638175"/>
              </a:xfrm>
              <a:custGeom>
                <a:rect b="b" l="l" r="r" t="t"/>
                <a:pathLst>
                  <a:path extrusionOk="0" h="595" w="3000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rgbClr val="99A719">
                      <a:alpha val="29411"/>
                    </a:srgbClr>
                  </a:gs>
                  <a:gs pos="80000">
                    <a:srgbClr val="80B814">
                      <a:alpha val="44313"/>
                    </a:srgbClr>
                  </a:gs>
                  <a:gs pos="100000">
                    <a:srgbClr val="80B814">
                      <a:alpha val="44313"/>
                    </a:srgbClr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34275" lIns="68575" spcFirstLastPara="1" rIns="68575" wrap="square" tIns="3427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chemeClr val="dk1"/>
                  </a:solidFill>
                  <a:latin typeface="Palatino Linotype"/>
                  <a:ea typeface="Palatino Linotype"/>
                  <a:cs typeface="Palatino Linotype"/>
                  <a:sym typeface="Palatino Linotype"/>
                </a:endParaRPr>
              </a:p>
            </p:txBody>
          </p:sp>
          <p:grpSp>
            <p:nvGrpSpPr>
              <p:cNvPr id="11" name="Google Shape;11;p1"/>
              <p:cNvGrpSpPr/>
              <p:nvPr/>
            </p:nvGrpSpPr>
            <p:grpSpPr>
              <a:xfrm>
                <a:off x="-39058" y="-16107"/>
                <a:ext cx="12264029" cy="1086260"/>
                <a:chOff x="-29322" y="-1965"/>
                <a:chExt cx="9198252" cy="1086260"/>
              </a:xfrm>
            </p:grpSpPr>
            <p:sp>
              <p:nvSpPr>
                <p:cNvPr id="12" name="Google Shape;12;p1"/>
                <p:cNvSpPr/>
                <p:nvPr/>
              </p:nvSpPr>
              <p:spPr>
                <a:xfrm rot="-164306">
                  <a:off x="-19045" y="216553"/>
                  <a:ext cx="9163052" cy="649223"/>
                </a:xfrm>
                <a:custGeom>
                  <a:rect b="b" l="l" r="r" t="t"/>
                  <a:pathLst>
                    <a:path extrusionOk="0" h="1055" w="5772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cap="flat" cmpd="sng" w="10775">
                  <a:solidFill>
                    <a:srgbClr val="A8B53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34275" lIns="68575" spcFirstLastPara="1" rIns="68575" wrap="square" tIns="3427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dk1"/>
                    </a:solidFill>
                    <a:latin typeface="Palatino Linotype"/>
                    <a:ea typeface="Palatino Linotype"/>
                    <a:cs typeface="Palatino Linotype"/>
                    <a:sym typeface="Palatino Linotype"/>
                  </a:endParaRPr>
                </a:p>
              </p:txBody>
            </p:sp>
            <p:sp>
              <p:nvSpPr>
                <p:cNvPr id="13" name="Google Shape;13;p1"/>
                <p:cNvSpPr/>
                <p:nvPr/>
              </p:nvSpPr>
              <p:spPr>
                <a:xfrm rot="-164306">
                  <a:off x="-14309" y="290005"/>
                  <a:ext cx="9175809" cy="530353"/>
                </a:xfrm>
                <a:custGeom>
                  <a:rect b="b" l="l" r="r" t="t"/>
                  <a:pathLst>
                    <a:path extrusionOk="0" h="854" w="5766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cap="flat" cmpd="sng" w="9525">
                  <a:solidFill>
                    <a:schemeClr val="accent4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34275" lIns="68575" spcFirstLastPara="1" rIns="68575" wrap="square" tIns="34275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r>
                    <a:t/>
                  </a:r>
                  <a:endParaRPr b="0" i="0" sz="1400" u="none" cap="none" strike="noStrike">
                    <a:solidFill>
                      <a:schemeClr val="dk1"/>
                    </a:solidFill>
                    <a:latin typeface="Palatino Linotype"/>
                    <a:ea typeface="Palatino Linotype"/>
                    <a:cs typeface="Palatino Linotype"/>
                    <a:sym typeface="Palatino Linotype"/>
                  </a:endParaRPr>
                </a:p>
              </p:txBody>
            </p:sp>
          </p:grpSp>
        </p:grpSp>
      </p:grpSp>
      <p:sp>
        <p:nvSpPr>
          <p:cNvPr id="14" name="Google Shape;14;p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Century Gothic"/>
              <a:buNone/>
              <a:defRPr b="0" i="0" sz="3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/>
          <a:lstStyle>
            <a:lvl1pPr indent="-34925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26A19"/>
              </a:buClr>
              <a:buSzPts val="19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32385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A4F1C"/>
              </a:buClr>
              <a:buSzPts val="15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455C19"/>
              </a:buClr>
              <a:buSzPts val="11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2921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26A19"/>
              </a:buClr>
              <a:buSzPts val="10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2921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17058"/>
              </a:buClr>
              <a:buSzPts val="1000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215D65"/>
              </a:buClr>
              <a:buSzPts val="1100"/>
              <a:buFont typeface="Noto Sans Symbols"/>
              <a:buChar char="●"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29210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66684"/>
              </a:buClr>
              <a:buSzPts val="10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alatino Linotype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Palatino Linotype"/>
              <a:buNone/>
              <a:defRPr b="0" i="0" sz="11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prezi.com/view/VR4h44qjMwYmizrpRveb/" TargetMode="External"/><Relationship Id="rId4" Type="http://schemas.openxmlformats.org/officeDocument/2006/relationships/hyperlink" Target="https://prezi.com/view/Ns5xidDyIpMQnHdvvxN3/" TargetMode="External"/><Relationship Id="rId9" Type="http://schemas.openxmlformats.org/officeDocument/2006/relationships/image" Target="../media/image4.jpg"/><Relationship Id="rId5" Type="http://schemas.openxmlformats.org/officeDocument/2006/relationships/hyperlink" Target="https://prezi.com/view/Ns5xidDyIpMQnHdvvxN3/" TargetMode="External"/><Relationship Id="rId6" Type="http://schemas.openxmlformats.org/officeDocument/2006/relationships/hyperlink" Target="https://prezi.com/view/VR4h44qjMwYmizrpRveb/" TargetMode="External"/><Relationship Id="rId7" Type="http://schemas.openxmlformats.org/officeDocument/2006/relationships/image" Target="../media/image3.jpg"/><Relationship Id="rId8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prezi.com/view/Ns5xidDyIpMQnHdvvxN3/" TargetMode="External"/><Relationship Id="rId4" Type="http://schemas.openxmlformats.org/officeDocument/2006/relationships/hyperlink" Target="https://prezi.com/view/Ns5xidDyIpMQnHdvvxN3/" TargetMode="External"/><Relationship Id="rId9" Type="http://schemas.openxmlformats.org/officeDocument/2006/relationships/image" Target="../media/image4.jpg"/><Relationship Id="rId5" Type="http://schemas.openxmlformats.org/officeDocument/2006/relationships/hyperlink" Target="http://prezi.com/r_dlxlzknn5h/?utm_campaign=share&amp;utm_medium=copy" TargetMode="External"/><Relationship Id="rId6" Type="http://schemas.openxmlformats.org/officeDocument/2006/relationships/hyperlink" Target="http://prezi.com/r_dlxlzknn5h/?utm_campaign=share&amp;utm_medium=copy" TargetMode="External"/><Relationship Id="rId7" Type="http://schemas.openxmlformats.org/officeDocument/2006/relationships/image" Target="../media/image3.jpg"/><Relationship Id="rId8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prezi.com/im_3hwhvrqdo/?utm_campaign=share&amp;utm_medium=copy" TargetMode="External"/><Relationship Id="rId4" Type="http://schemas.openxmlformats.org/officeDocument/2006/relationships/hyperlink" Target="http://prezi.com/im_3hwhvrqdo/?utm_campaign=share&amp;utm_medium=copy" TargetMode="External"/><Relationship Id="rId9" Type="http://schemas.openxmlformats.org/officeDocument/2006/relationships/image" Target="../media/image4.jpg"/><Relationship Id="rId5" Type="http://schemas.openxmlformats.org/officeDocument/2006/relationships/hyperlink" Target="http://prezi.com/vsmruj-4pigo/?utm_campaign=share&amp;utm_medium=copy" TargetMode="External"/><Relationship Id="rId6" Type="http://schemas.openxmlformats.org/officeDocument/2006/relationships/hyperlink" Target="http://prezi.com/vsmruj-4pigo/?utm_campaign=share&amp;utm_medium=copy" TargetMode="External"/><Relationship Id="rId7" Type="http://schemas.openxmlformats.org/officeDocument/2006/relationships/image" Target="../media/image3.jpg"/><Relationship Id="rId8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prezi.com/y_vlhj0cr5yk/?utm_campaign=share&amp;utm_medium=copy" TargetMode="External"/><Relationship Id="rId4" Type="http://schemas.openxmlformats.org/officeDocument/2006/relationships/hyperlink" Target="http://prezi.com/y_vlhj0cr5yk/?utm_campaign=share&amp;utm_medium=copy" TargetMode="External"/><Relationship Id="rId9" Type="http://schemas.openxmlformats.org/officeDocument/2006/relationships/image" Target="../media/image4.jpg"/><Relationship Id="rId5" Type="http://schemas.openxmlformats.org/officeDocument/2006/relationships/hyperlink" Target="http://prezi.com/dqnhw5p6zxwt/?utm_campaign=share&amp;utm_medium=copy" TargetMode="External"/><Relationship Id="rId6" Type="http://schemas.openxmlformats.org/officeDocument/2006/relationships/hyperlink" Target="http://prezi.com/dqnhw5p6zxwt/?utm_campaign=share&amp;utm_medium=copy" TargetMode="External"/><Relationship Id="rId7" Type="http://schemas.openxmlformats.org/officeDocument/2006/relationships/image" Target="../media/image3.jp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idx="1" type="subTitle"/>
          </p:nvPr>
        </p:nvSpPr>
        <p:spPr>
          <a:xfrm>
            <a:off x="311700" y="2380050"/>
            <a:ext cx="85206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0" spcFirstLastPara="1" rIns="13700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pt-BR"/>
              <a:t>                                                          2º Edição/ 2018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pt-BR"/>
              <a:t>                                                               Módulo I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pt-BR"/>
              <a:t>Políticas sobre Drogas e Saúde Mental: marcos legais, diretrizes e conceitos fundamentais</a:t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2363350" y="344850"/>
            <a:ext cx="4224300" cy="2035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4455875" y="4579650"/>
            <a:ext cx="4524600" cy="4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0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Altieres Edemar Frei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4853" y="4651571"/>
            <a:ext cx="1312300" cy="39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 rotWithShape="1">
          <a:blip r:embed="rId5">
            <a:alphaModFix/>
          </a:blip>
          <a:srcRect b="0" l="46036" r="0" t="0"/>
          <a:stretch/>
        </p:blipFill>
        <p:spPr>
          <a:xfrm>
            <a:off x="2669650" y="4651572"/>
            <a:ext cx="1289544" cy="39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pt-BR"/>
              <a:t>Clique nos links para acessar as apresentações:</a:t>
            </a:r>
            <a:endParaRPr/>
          </a:p>
        </p:txBody>
      </p:sp>
      <p:sp>
        <p:nvSpPr>
          <p:cNvPr id="115" name="Google Shape;115;p15"/>
          <p:cNvSpPr txBox="1"/>
          <p:nvPr>
            <p:ph idx="1" type="body"/>
          </p:nvPr>
        </p:nvSpPr>
        <p:spPr>
          <a:xfrm>
            <a:off x="311700" y="1152475"/>
            <a:ext cx="8520600" cy="34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>
                <a:solidFill>
                  <a:srgbClr val="222222"/>
                </a:solidFill>
              </a:rPr>
              <a:t>1</a:t>
            </a:r>
            <a:r>
              <a:rPr lang="pt-BR">
                <a:solidFill>
                  <a:srgbClr val="222222"/>
                </a:solidFill>
              </a:rPr>
              <a:t>. </a:t>
            </a:r>
            <a:r>
              <a:rPr b="1" lang="pt-BR">
                <a:solidFill>
                  <a:srgbClr val="222222"/>
                </a:solidFill>
              </a:rPr>
              <a:t>Proposições sobre a História do Proibicionismo</a:t>
            </a:r>
            <a:endParaRPr b="1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https://prezi.com/view/VR4h44qjMwYmizrpRveb/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pt-BR" sz="3000">
                <a:solidFill>
                  <a:srgbClr val="222222"/>
                </a:solidFill>
              </a:rPr>
              <a:t>2</a:t>
            </a:r>
            <a:r>
              <a:rPr lang="pt-BR" sz="1100">
                <a:solidFill>
                  <a:srgbClr val="222222"/>
                </a:solidFill>
              </a:rPr>
              <a:t>. </a:t>
            </a:r>
            <a:r>
              <a:rPr b="1" lang="pt-BR">
                <a:solidFill>
                  <a:srgbClr val="222222"/>
                </a:solidFill>
              </a:rPr>
              <a:t>"Dependência Química" e Sociedade”</a:t>
            </a:r>
            <a:endParaRPr b="1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pt-BR" u="sng">
                <a:solidFill>
                  <a:schemeClr val="hlink"/>
                </a:solidFill>
                <a:hlinkClick r:id="rId4"/>
              </a:rPr>
              <a:t>https://prezi.com/view/Ns5xidDyIpMQnHdvvxN3/</a:t>
            </a:r>
            <a:endParaRPr u="sng">
              <a:solidFill>
                <a:schemeClr val="hlink"/>
              </a:solidFill>
              <a:hlinkClick r:id="rId5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hlink"/>
              </a:solidFill>
              <a:uFill>
                <a:noFill/>
              </a:uFill>
              <a:hlinkClick r:id="rId6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/>
          </a:p>
        </p:txBody>
      </p:sp>
      <p:pic>
        <p:nvPicPr>
          <p:cNvPr id="116" name="Google Shape;116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854953" y="4634584"/>
            <a:ext cx="1312300" cy="39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5"/>
          <p:cNvPicPr preferRelativeResize="0"/>
          <p:nvPr/>
        </p:nvPicPr>
        <p:blipFill rotWithShape="1">
          <a:blip r:embed="rId8">
            <a:alphaModFix/>
          </a:blip>
          <a:srcRect b="0" l="46036" r="0" t="0"/>
          <a:stretch/>
        </p:blipFill>
        <p:spPr>
          <a:xfrm>
            <a:off x="3327750" y="4634584"/>
            <a:ext cx="1289544" cy="39548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5"/>
          <p:cNvSpPr txBox="1"/>
          <p:nvPr/>
        </p:nvSpPr>
        <p:spPr>
          <a:xfrm>
            <a:off x="6008025" y="4634575"/>
            <a:ext cx="2638800" cy="3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Altieres Edemar Frei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5"/>
          <p:cNvSpPr/>
          <p:nvPr/>
        </p:nvSpPr>
        <p:spPr>
          <a:xfrm>
            <a:off x="4893925" y="4634625"/>
            <a:ext cx="907800" cy="39540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Clique nos links para acessar as apresentações:</a:t>
            </a:r>
            <a:endParaRPr/>
          </a:p>
        </p:txBody>
      </p:sp>
      <p:sp>
        <p:nvSpPr>
          <p:cNvPr id="125" name="Google Shape;125;p16"/>
          <p:cNvSpPr txBox="1"/>
          <p:nvPr>
            <p:ph idx="1" type="body"/>
          </p:nvPr>
        </p:nvSpPr>
        <p:spPr>
          <a:xfrm>
            <a:off x="311700" y="1152475"/>
            <a:ext cx="8520600" cy="37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>
                <a:solidFill>
                  <a:srgbClr val="222222"/>
                </a:solidFill>
              </a:rPr>
              <a:t>3.</a:t>
            </a:r>
            <a:r>
              <a:rPr lang="pt-BR">
                <a:solidFill>
                  <a:srgbClr val="222222"/>
                </a:solidFill>
              </a:rPr>
              <a:t> </a:t>
            </a:r>
            <a:r>
              <a:rPr b="1" lang="pt-BR">
                <a:solidFill>
                  <a:srgbClr val="222222"/>
                </a:solidFill>
              </a:rPr>
              <a:t>A fabricação do Vício - Henrique Carneiro</a:t>
            </a:r>
            <a:endParaRPr b="1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https://prezi.com/view/Ns5xidDyIpMQnHdvvxN3/</a:t>
            </a:r>
            <a:endParaRPr u="sng">
              <a:solidFill>
                <a:schemeClr val="hlink"/>
              </a:solidFill>
              <a:hlinkClick r:id="rId4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>
                <a:solidFill>
                  <a:srgbClr val="222222"/>
                </a:solidFill>
              </a:rPr>
              <a:t>4. </a:t>
            </a:r>
            <a:r>
              <a:rPr b="1" lang="pt-BR">
                <a:solidFill>
                  <a:srgbClr val="222222"/>
                </a:solidFill>
              </a:rPr>
              <a:t>Michel Foucault e o nascimento da Medicina Social</a:t>
            </a:r>
            <a:endParaRPr b="1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u="sng">
                <a:solidFill>
                  <a:schemeClr val="hlink"/>
                </a:solidFill>
                <a:hlinkClick r:id="rId5"/>
              </a:rPr>
              <a:t>http://prezi.com/r_dlxlzknn5h/?utm_campaign=share&amp;utm_medium=copy</a:t>
            </a:r>
            <a:endParaRPr u="sng">
              <a:solidFill>
                <a:schemeClr val="hlink"/>
              </a:solidFill>
              <a:hlinkClick r:id="rId6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/>
          </a:p>
        </p:txBody>
      </p:sp>
      <p:pic>
        <p:nvPicPr>
          <p:cNvPr id="126" name="Google Shape;126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005103" y="4671334"/>
            <a:ext cx="1312300" cy="39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6"/>
          <p:cNvPicPr preferRelativeResize="0"/>
          <p:nvPr/>
        </p:nvPicPr>
        <p:blipFill rotWithShape="1">
          <a:blip r:embed="rId8">
            <a:alphaModFix/>
          </a:blip>
          <a:srcRect b="0" l="46036" r="0" t="0"/>
          <a:stretch/>
        </p:blipFill>
        <p:spPr>
          <a:xfrm>
            <a:off x="3536025" y="4671334"/>
            <a:ext cx="1289544" cy="395488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/>
          <p:cNvSpPr txBox="1"/>
          <p:nvPr/>
        </p:nvSpPr>
        <p:spPr>
          <a:xfrm>
            <a:off x="5950525" y="4642675"/>
            <a:ext cx="2638800" cy="3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Altieres Edemar Frei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6"/>
          <p:cNvSpPr/>
          <p:nvPr/>
        </p:nvSpPr>
        <p:spPr>
          <a:xfrm>
            <a:off x="4934150" y="4714925"/>
            <a:ext cx="907800" cy="39540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Clique nos links para acessar as apresentações:</a:t>
            </a:r>
            <a:endParaRPr/>
          </a:p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pt-BR" sz="3000">
                <a:solidFill>
                  <a:srgbClr val="222222"/>
                </a:solidFill>
              </a:rPr>
              <a:t>5.</a:t>
            </a:r>
            <a:r>
              <a:rPr lang="pt-BR">
                <a:solidFill>
                  <a:srgbClr val="222222"/>
                </a:solidFill>
              </a:rPr>
              <a:t> </a:t>
            </a:r>
            <a:r>
              <a:rPr b="1" lang="pt-BR">
                <a:solidFill>
                  <a:srgbClr val="222222"/>
                </a:solidFill>
              </a:rPr>
              <a:t>Redução de Danos: Panorama 1</a:t>
            </a:r>
            <a:endParaRPr b="1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http://prezi.com/im_3hwhvrqdo/?utm_campaign=share&amp;utm_medium=copy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>
              <a:solidFill>
                <a:schemeClr val="hlink"/>
              </a:solidFill>
              <a:uFill>
                <a:noFill/>
              </a:uFill>
              <a:hlinkClick r:id="rId4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pt-BR" sz="3000">
                <a:solidFill>
                  <a:srgbClr val="222222"/>
                </a:solidFill>
              </a:rPr>
              <a:t>6.</a:t>
            </a:r>
            <a:r>
              <a:rPr lang="pt-BR">
                <a:solidFill>
                  <a:srgbClr val="222222"/>
                </a:solidFill>
              </a:rPr>
              <a:t> </a:t>
            </a:r>
            <a:r>
              <a:rPr b="1" lang="pt-BR">
                <a:solidFill>
                  <a:srgbClr val="222222"/>
                </a:solidFill>
              </a:rPr>
              <a:t>Antonio Lancetti - Contrafissura e plasticidade psíquica</a:t>
            </a:r>
            <a:endParaRPr b="1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rPr lang="pt-BR" u="sng">
                <a:solidFill>
                  <a:schemeClr val="hlink"/>
                </a:solidFill>
                <a:hlinkClick r:id="rId5"/>
              </a:rPr>
              <a:t>http://prezi.com/vsmruj-4pigo/?utm_campaign=share&amp;utm_medium=copy</a:t>
            </a:r>
            <a:endParaRPr u="sng">
              <a:solidFill>
                <a:schemeClr val="hlink"/>
              </a:solidFill>
              <a:hlinkClick r:id="rId6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</p:txBody>
      </p:sp>
      <p:pic>
        <p:nvPicPr>
          <p:cNvPr id="136" name="Google Shape;136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771303" y="4703634"/>
            <a:ext cx="1312300" cy="39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7"/>
          <p:cNvPicPr preferRelativeResize="0"/>
          <p:nvPr/>
        </p:nvPicPr>
        <p:blipFill rotWithShape="1">
          <a:blip r:embed="rId8">
            <a:alphaModFix/>
          </a:blip>
          <a:srcRect b="0" l="46036" r="0" t="0"/>
          <a:stretch/>
        </p:blipFill>
        <p:spPr>
          <a:xfrm>
            <a:off x="3344900" y="4703634"/>
            <a:ext cx="1289544" cy="395488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7"/>
          <p:cNvSpPr txBox="1"/>
          <p:nvPr/>
        </p:nvSpPr>
        <p:spPr>
          <a:xfrm>
            <a:off x="6064850" y="4703625"/>
            <a:ext cx="2638800" cy="3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Altieres Edemar Frei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7"/>
          <p:cNvSpPr/>
          <p:nvPr/>
        </p:nvSpPr>
        <p:spPr>
          <a:xfrm>
            <a:off x="4895750" y="4703625"/>
            <a:ext cx="907800" cy="39540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Clique nos links para acessar as apresentações:</a:t>
            </a:r>
            <a:endParaRPr/>
          </a:p>
        </p:txBody>
      </p:sp>
      <p:sp>
        <p:nvSpPr>
          <p:cNvPr id="145" name="Google Shape;14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>
                <a:solidFill>
                  <a:srgbClr val="222222"/>
                </a:solidFill>
              </a:rPr>
              <a:t>8.</a:t>
            </a:r>
            <a:r>
              <a:rPr lang="pt-BR">
                <a:solidFill>
                  <a:srgbClr val="222222"/>
                </a:solidFill>
              </a:rPr>
              <a:t> </a:t>
            </a:r>
            <a:r>
              <a:rPr b="1" lang="pt-BR">
                <a:solidFill>
                  <a:srgbClr val="222222"/>
                </a:solidFill>
              </a:rPr>
              <a:t>História Elementar das Drogas - Antonio Escohotado</a:t>
            </a:r>
            <a:endParaRPr b="1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u="sng">
                <a:solidFill>
                  <a:schemeClr val="hlink"/>
                </a:solidFill>
                <a:hlinkClick r:id="rId3"/>
              </a:rPr>
              <a:t>http://prezi.com/y_vlhj0cr5yk/?utm_campaign=share&amp;utm_medium=copy</a:t>
            </a:r>
            <a:endParaRPr u="sng">
              <a:solidFill>
                <a:schemeClr val="hlink"/>
              </a:solidFill>
              <a:hlinkClick r:id="rId4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>
                <a:solidFill>
                  <a:srgbClr val="222222"/>
                </a:solidFill>
              </a:rPr>
              <a:t>9.</a:t>
            </a:r>
            <a:r>
              <a:rPr lang="pt-BR">
                <a:solidFill>
                  <a:srgbClr val="222222"/>
                </a:solidFill>
              </a:rPr>
              <a:t> </a:t>
            </a:r>
            <a:r>
              <a:rPr b="1" lang="pt-BR">
                <a:solidFill>
                  <a:srgbClr val="222222"/>
                </a:solidFill>
              </a:rPr>
              <a:t>Drogas Lícitas e velocidades</a:t>
            </a:r>
            <a:endParaRPr b="1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u="sng">
                <a:solidFill>
                  <a:schemeClr val="hlink"/>
                </a:solidFill>
                <a:hlinkClick r:id="rId5"/>
              </a:rPr>
              <a:t>http://prezi.com/dqnhw5p6zxwt/?utm_campaign=share&amp;utm_medium=copy</a:t>
            </a:r>
            <a:endParaRPr u="sng">
              <a:solidFill>
                <a:schemeClr val="hlink"/>
              </a:solidFill>
              <a:hlinkClick r:id="rId6"/>
            </a:endParaRPr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/>
          </a:p>
        </p:txBody>
      </p:sp>
      <p:pic>
        <p:nvPicPr>
          <p:cNvPr id="146" name="Google Shape;146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335178" y="4671334"/>
            <a:ext cx="1312300" cy="39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8"/>
          <p:cNvPicPr preferRelativeResize="0"/>
          <p:nvPr/>
        </p:nvPicPr>
        <p:blipFill rotWithShape="1">
          <a:blip r:embed="rId8">
            <a:alphaModFix/>
          </a:blip>
          <a:srcRect b="0" l="46036" r="0" t="0"/>
          <a:stretch/>
        </p:blipFill>
        <p:spPr>
          <a:xfrm>
            <a:off x="3714825" y="4703634"/>
            <a:ext cx="1289544" cy="395488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8"/>
          <p:cNvSpPr txBox="1"/>
          <p:nvPr/>
        </p:nvSpPr>
        <p:spPr>
          <a:xfrm>
            <a:off x="6046875" y="4671325"/>
            <a:ext cx="2638800" cy="3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Altieres Edemar Frei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8"/>
          <p:cNvSpPr/>
          <p:nvPr/>
        </p:nvSpPr>
        <p:spPr>
          <a:xfrm>
            <a:off x="5071725" y="4703625"/>
            <a:ext cx="907800" cy="39540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presentação na sessão de debate">
  <a:themeElements>
    <a:clrScheme name="Green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